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9" r:id="rId2"/>
    <p:sldId id="303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Ítala Garcia" initials="ÍG" lastIdx="1" clrIdx="0">
    <p:extLst>
      <p:ext uri="{19B8F6BF-5375-455C-9EA6-DF929625EA0E}">
        <p15:presenceInfo xmlns:p15="http://schemas.microsoft.com/office/powerpoint/2012/main" userId="47dd53f3ac6736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61AF3-236A-4E40-A36A-43EF12C22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10BCF4-4466-4CA9-B588-ED627ADE4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2E7BE0-4C86-4458-A09A-0D053A8DD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B1FA54-D381-41BA-A8A2-5EFA52F6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2344CB-0328-433A-A0BE-14ADF8C02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41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8DEA3-5640-4A57-8988-5CA333C32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F594883-6C27-49CD-B411-5EF6CD06F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9E7011D-EE24-4D0C-B8DA-E3BFC7850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8490EC-1343-42AD-B0A9-FCAF0EBFE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A92987-2C66-4D90-9AD6-11F344119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15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9D3B279-8281-42F6-B74E-5447D4D47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2A9231C-D7D5-4E84-A44B-D45FD7730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4E696-A468-43A8-A8B3-96119D607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4E07CA-04F7-430A-954D-4109E0299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1437CF-27B6-42A9-AC24-29BB60F8E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05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836BBF-1561-49E2-B3D7-D2CAD68AC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DBD330-B572-4F8A-9A38-DD0A4F085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68F85A-A0AD-4C05-BAA4-6431CA72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C1D31D-C4FE-4C36-A145-7D7DDC1B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B83DF1-1FC5-402E-A3C1-6BA5E19CD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699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BCA3C-05E3-43E6-BDFF-353B87EB4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B3747C-6A29-414B-99D7-48E6DC7C1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6F8FDCD-4BDA-446A-B99A-A3C86B805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8145BA-A00E-4F0D-8FE7-63A71C83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3F7A57-9D35-49A0-8C81-8670985C3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06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91688-C87C-4EB6-ADF1-7D7C93DD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2D39F9-8EDA-46B8-B780-3C631A901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042495-18E5-47A0-A223-B2236D9C8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7F174-A096-40E1-917E-C968886ED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BF50FA-F820-4211-826F-F36D4DB97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7EEB16-534A-4960-8D2C-6C854D731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6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59456-552E-4771-83A2-2963B6937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051791-70BB-48B1-A4D4-7DD1873B2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2F768ED-2494-4A3C-BE27-C0C5FB61E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C62CC20-779E-469B-B875-AB4B951F0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A96482D-AF1C-4466-AF3C-DBF6B9F2A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B2CE8D1-E8DA-4016-AFE5-3BF847E6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56711D1-E2C3-4C45-9CA5-78CA3B89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E22C47-2CDF-4C18-B4D2-84B110C6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0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5E404-D952-41C1-83F1-B12A9BBD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CF89428-4B3B-4564-9EBD-E2AB5C17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C7B8E79-4D4B-4C30-B674-4A7EB0A7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C229FF-DCBA-4355-91DE-A02DCF6F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56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87C2928-1E58-4093-A8D1-E046DE0A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B4C437F-D040-475E-AB90-E2E7BEC4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2A6B950-E093-4EED-9A2E-CD116EE07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F9567-071F-404F-9207-55F9E9A92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80C193-C4B3-4B69-A010-0F6E954F0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304F040-3928-4FCF-B7D1-550F35901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EBFD6C-6BBC-4AFD-B923-A884369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63BA3B-9E3D-4155-ACB9-CDDF0504A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3432FF-7AEA-4931-B2E8-45D60D7B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51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CC4FB-A402-48C6-AD44-3D8473BB1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F64CCA-AFD9-4E2F-9DEC-7A072881D0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0BF9E19-AB61-426E-89F1-4CE08BEC7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999E92-4BA3-4B17-AC41-4EC894027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71C3FB1-D60C-4F06-8129-324073B68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10F824-1AF4-46FD-9B59-EBB726DFC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53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8CCF1B9-D73C-4453-BADC-025B7F299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B61378E-5935-4AFC-988F-5EE77BC78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3A6C8C-80ED-4E2E-BEFF-109D7A85B9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012BE-A9AB-43DC-97A5-7733EBAC8FBF}" type="datetimeFigureOut">
              <a:rPr lang="pt-BR" smtClean="0"/>
              <a:t>23/02/2026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0AD4C6-3C1D-4356-97CA-4C1FECEC7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2B562B-9BA0-41E3-8F85-EA2BFA8C9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4FE-0002-444D-A996-8F2A9732D59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9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Psicologia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 smtClean="0">
                <a:solidFill>
                  <a:srgbClr val="002060"/>
                </a:solidFill>
                <a:latin typeface="Calibri "/>
              </a:rPr>
              <a:t>1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351960"/>
              </p:ext>
            </p:extLst>
          </p:nvPr>
        </p:nvGraphicFramePr>
        <p:xfrm>
          <a:off x="124693" y="2316272"/>
          <a:ext cx="11895320" cy="3992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0628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125771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198493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319775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231244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89409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Psicologia e Relações Ético-Profissional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Processos Básicos em Psicologia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Metodologia da Pesquisa Cientifica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História da Psicologia e Relações Ético-Profissional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Processos Básicos em 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Renato Andrade Ferraz</a:t>
                      </a:r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Bases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Socioantropológicas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 Saúde e Meio Ambiente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Priscila Evangelista da Silva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3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Psicologia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2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579863"/>
              </p:ext>
            </p:extLst>
          </p:nvPr>
        </p:nvGraphicFramePr>
        <p:xfrm>
          <a:off x="165463" y="2316272"/>
          <a:ext cx="11854549" cy="33397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5915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080419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258146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163728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183642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42699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Neuroanatomia</a:t>
                      </a:r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Soraia Fernandes das Neves</a:t>
                      </a: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algn="ctr" fontAlgn="ctr"/>
                      <a:endParaRPr lang="pt-BR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Humano I: Infância e Adolescência 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Personalidade e Subjetividade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Neuroanatomia</a:t>
                      </a:r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Soraia Fernandes das Neves</a:t>
                      </a:r>
                    </a:p>
                    <a:p>
                      <a:pPr algn="ctr"/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Saúde Coletiva e Políticas Públicas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Personalidade e Subjetividade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15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Psicologia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 smtClean="0">
                <a:solidFill>
                  <a:srgbClr val="002060"/>
                </a:solidFill>
                <a:latin typeface="Calibri "/>
              </a:rPr>
              <a:t>3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363190"/>
              </p:ext>
            </p:extLst>
          </p:nvPr>
        </p:nvGraphicFramePr>
        <p:xfrm>
          <a:off x="168725" y="1891906"/>
          <a:ext cx="11854549" cy="423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5915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080419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172562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249312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122991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203350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Pensamento Psicológico I: Cognitivo-Comportamental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da Aprendizagem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algn="ctr" fontAlgn="ctr"/>
                      <a:endParaRPr lang="pt-BR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Humano II: Vida Adulta e Velhice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Pensamento Psicológico I: Cognitivo-Comportamental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da Aprendizagem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Neurociências e Comportamento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Fabia Cecilia da Silva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Amann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761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Psicologia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4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</a:t>
            </a:r>
            <a:r>
              <a:rPr lang="pt-BR" sz="31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5 ° 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Semestres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690833"/>
              </p:ext>
            </p:extLst>
          </p:nvPr>
        </p:nvGraphicFramePr>
        <p:xfrm>
          <a:off x="165463" y="2316272"/>
          <a:ext cx="11854549" cy="423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5915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080419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258146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163728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183642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42699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Social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Juliana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Pelinsom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Marques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algn="ctr" fontAlgn="ctr"/>
                      <a:endParaRPr lang="pt-BR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Psicofarmacologia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Fernanda Borges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Aloe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Leal</a:t>
                      </a: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Pensamento Psicológico III: Humanista,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Fenomeno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Existencial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Social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Juliana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Pelinsom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Marques</a:t>
                      </a: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Processos Clínicos I: Cognitivo-Comportamental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Pensamento Psicológico III: Humanista, </a:t>
                      </a:r>
                      <a:r>
                        <a:rPr lang="pt-BR" sz="16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Fenomeno</a:t>
                      </a:r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Existencial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Liorci</a:t>
                      </a:r>
                      <a:endParaRPr lang="pt-B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620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8F5D-30D7-4F1D-AF6A-47AD48AAA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5400" b="1" dirty="0" smtClean="0">
                <a:solidFill>
                  <a:srgbClr val="002060"/>
                </a:solidFill>
                <a:latin typeface="Calibri "/>
              </a:rPr>
              <a:t>Psicologia</a:t>
            </a:r>
            <a:r>
              <a:rPr lang="pt-BR" sz="6000" b="1" dirty="0">
                <a:solidFill>
                  <a:srgbClr val="002060"/>
                </a:solidFill>
              </a:rPr>
              <a:t/>
            </a:r>
            <a:br>
              <a:rPr lang="pt-BR" sz="6000" b="1" dirty="0">
                <a:solidFill>
                  <a:srgbClr val="002060"/>
                </a:solidFill>
              </a:rPr>
            </a:br>
            <a:r>
              <a:rPr lang="pt-BR" sz="3100" dirty="0">
                <a:solidFill>
                  <a:srgbClr val="002060"/>
                </a:solidFill>
                <a:latin typeface="Calibri "/>
              </a:rPr>
              <a:t>6</a:t>
            </a:r>
            <a:r>
              <a:rPr lang="pt-BR" sz="31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° Semestre</a:t>
            </a:r>
            <a:endParaRPr lang="pt-BR" sz="3100" dirty="0">
              <a:latin typeface="Calibri 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344139"/>
              </p:ext>
            </p:extLst>
          </p:nvPr>
        </p:nvGraphicFramePr>
        <p:xfrm>
          <a:off x="165463" y="2316272"/>
          <a:ext cx="11854549" cy="3748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48634">
                  <a:extLst>
                    <a:ext uri="{9D8B030D-6E8A-4147-A177-3AD203B41FA5}">
                      <a16:colId xmlns:a16="http://schemas.microsoft.com/office/drawing/2014/main" val="3321781798"/>
                    </a:ext>
                  </a:extLst>
                </a:gridCol>
                <a:gridCol w="2259724">
                  <a:extLst>
                    <a:ext uri="{9D8B030D-6E8A-4147-A177-3AD203B41FA5}">
                      <a16:colId xmlns:a16="http://schemas.microsoft.com/office/drawing/2014/main" val="1271874278"/>
                    </a:ext>
                  </a:extLst>
                </a:gridCol>
                <a:gridCol w="2156122">
                  <a:extLst>
                    <a:ext uri="{9D8B030D-6E8A-4147-A177-3AD203B41FA5}">
                      <a16:colId xmlns:a16="http://schemas.microsoft.com/office/drawing/2014/main" val="857682992"/>
                    </a:ext>
                  </a:extLst>
                </a:gridCol>
                <a:gridCol w="2163728">
                  <a:extLst>
                    <a:ext uri="{9D8B030D-6E8A-4147-A177-3AD203B41FA5}">
                      <a16:colId xmlns:a16="http://schemas.microsoft.com/office/drawing/2014/main" val="4058502554"/>
                    </a:ext>
                  </a:extLst>
                </a:gridCol>
                <a:gridCol w="2183642">
                  <a:extLst>
                    <a:ext uri="{9D8B030D-6E8A-4147-A177-3AD203B41FA5}">
                      <a16:colId xmlns:a16="http://schemas.microsoft.com/office/drawing/2014/main" val="2313943500"/>
                    </a:ext>
                  </a:extLst>
                </a:gridCol>
                <a:gridCol w="2142699">
                  <a:extLst>
                    <a:ext uri="{9D8B030D-6E8A-4147-A177-3AD203B41FA5}">
                      <a16:colId xmlns:a16="http://schemas.microsoft.com/office/drawing/2014/main" val="2624081575"/>
                    </a:ext>
                  </a:extLst>
                </a:gridCol>
              </a:tblGrid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SEGUNDA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TERÇA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QUARTA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QUINTA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SEXTA</a:t>
                      </a:r>
                    </a:p>
                  </a:txBody>
                  <a:tcPr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35341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20:30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algn="ctr"/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Processos Clínicos II: Psicanálise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Psicologia Hospitalar e da Saúde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Renato Andrade Ferraz</a:t>
                      </a:r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DESENVOLVIMENTO DE PROJETO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 Psicológica I: Técnicas Psicométricas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Fábia Cecilia da Silva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Amann</a:t>
                      </a:r>
                      <a:endParaRPr lang="pt-B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328637"/>
                  </a:ext>
                </a:extLst>
              </a:tr>
              <a:tr h="563460"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Intervalo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28465"/>
                  </a:ext>
                </a:extLst>
              </a:tr>
              <a:tr h="1146071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20:40 às </a:t>
                      </a:r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22:40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1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Processos Clínicos II: Psicanálise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Teoria e Processos Grupais</a:t>
                      </a:r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 Psicológica I: Técnicas Psicométricas</a:t>
                      </a:r>
                    </a:p>
                    <a:p>
                      <a:pPr algn="ctr"/>
                      <a:r>
                        <a:rPr lang="pt-BR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Fábia Cecilia da Silva </a:t>
                      </a:r>
                      <a:r>
                        <a:rPr lang="pt-BR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Amann</a:t>
                      </a:r>
                      <a:endParaRPr lang="pt-BR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111212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77950DE0-1B6E-E2F9-CEF0-ECB98204F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92" y="163907"/>
            <a:ext cx="2342315" cy="69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20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4763</TotalTime>
  <Words>343</Words>
  <Application>Microsoft Office PowerPoint</Application>
  <PresentationFormat>Widescreen</PresentationFormat>
  <Paragraphs>133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</vt:lpstr>
      <vt:lpstr>Calibri Light</vt:lpstr>
      <vt:lpstr>Tema do Office</vt:lpstr>
      <vt:lpstr>Psicologia 1° Semestre</vt:lpstr>
      <vt:lpstr>Psicologia 2° Semestre</vt:lpstr>
      <vt:lpstr>Psicologia 3° Semestre</vt:lpstr>
      <vt:lpstr>Psicologia 4° e 5 ° Semestres</vt:lpstr>
      <vt:lpstr>Psicologia 6° Semestre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Ítala Garcia</dc:creator>
  <cp:lastModifiedBy>ALUNO</cp:lastModifiedBy>
  <cp:revision>112</cp:revision>
  <dcterms:created xsi:type="dcterms:W3CDTF">2022-08-11T19:33:11Z</dcterms:created>
  <dcterms:modified xsi:type="dcterms:W3CDTF">2026-02-24T00:35:30Z</dcterms:modified>
</cp:coreProperties>
</file>